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0"/>
      <p:bold r:id="rId11"/>
      <p:italic r:id="rId12"/>
      <p:boldItalic r:id="rId13"/>
    </p:embeddedFont>
    <p:embeddedFont>
      <p:font typeface="Helvetica Neue Light" panose="02000403000000020004" pitchFamily="2" charset="0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Medium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qMVbM5fFOQ4tog4rd2bi1dpHY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0a6fe28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a0a6fe28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a0a6fe28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282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Checking independence of categorical variables.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Categorical variables (nominals vs ordinals).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Chi-square test.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 VARIABLES (NOMINALS VS ORDINALS)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Categorical variables can be of two types: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Nominals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(there is no order between them)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Ordinals (there is a order between them)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 is an statistical tool to determine if there is a significant relationship between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nominal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(categorical) variables.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based on a contingency table.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contingency table, the frequency of each possible value for a category is compared against the frequency of each value of another category.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data in the contingency table, we compute the expected value of each nominal variable.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based on the expected values vs. the observed values, the chi-square statistic is computed.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chi-square statistic, we decide if both categories are related.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Hypotheses of the test: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(null hypotheses) variables not related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 (altenative hypotheses) variables related.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is accepted (the are no significant differences) when the last condition is met. (r = #rows, k = #cols)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Chi2_t is taken from statistical tables (usually hardcoded in libraries)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a0a6fe287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650" y="182880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a0a6fe2872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900" y="1941175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Macintosh PowerPoint</Application>
  <PresentationFormat>On-screen Show (16:9)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Montserrat Medium</vt:lpstr>
      <vt:lpstr>Montserrat</vt:lpstr>
      <vt:lpstr>Roboto</vt:lpstr>
      <vt:lpstr>Roboto Slab</vt:lpstr>
      <vt:lpstr>Helvetica Neue</vt:lpstr>
      <vt:lpstr>Arial</vt:lpstr>
      <vt:lpstr>Helvetica Neue Light</vt:lpstr>
      <vt:lpstr>Roboto Medium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2020-11-10T17:11:45Z</dcterms:modified>
</cp:coreProperties>
</file>